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95FD4-36B4-95FC-A9EF-C3832641B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6E3B8D-8413-10FE-3B22-A8DCF4441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76A8A-84D9-3FC4-41A5-318D1B37F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54122-F5D9-43D4-B037-5D52A59B50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9644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F3266F-369C-228E-E8C2-84109DDDF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6446C5-59CE-2EA1-1C5B-A8CCE74AC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885823-A2D2-32D6-D492-F1A9FD6D5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260B6-0E56-44BC-83B7-1AF979390D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3643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7CBC5-7412-60E3-7D07-AF9C335AA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BCCD24-B9F1-48FC-5EC7-EA14C630C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5F6D82-A71D-D524-1FC6-A3EBBE67B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117AC-EA1A-4351-B91D-A685BA7CB4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3402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B4230-F23F-DBF6-09DA-49D375AA4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D90BBF-52E9-2376-4173-D458243B2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46BB7-69B0-26E2-6C65-AE7446276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DE27E-CE3F-4E31-A77C-F33294DCB3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13287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E52D0-6AD2-E85A-997A-836466B56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B67862-4276-209F-831E-0D0DE4F4A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8D1342-3D37-7A00-840F-2D5722B85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AED6D-E7E8-4D08-BB4F-5908568067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0196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7473F25-09A4-F032-1B4E-A44DD976A2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9915E3-5F6E-1490-CC69-E4B4817D2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F3CB7CA-994B-DA8C-6DF6-F5D0E35D1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9CEDE-E0C2-49AF-9390-27AC2AB715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76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C09F632-B52B-83A7-FA39-A54AC404B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96F974D-8009-81B5-813A-1D574CBD8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6879DA3-0F46-F42A-C5D7-FC280AC2C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88A79-5D3F-4C08-8C1C-0483EAE68D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46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69E477B-EF0F-5E8A-5F28-776D9F6B0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2980F14-85B4-6BB3-A53E-E81EAE188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F6920C6-4C5D-5BDB-B985-2D9983D12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0B5F7-F284-499B-9B8C-9F5F5B782E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0210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B91709E-0191-2198-8FD4-1DACE7B7E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E2617E6-903D-3D43-E804-0C2DA40A4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75BDA9-C6CD-480D-348A-BF9735BCB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ABA23-3C98-4BBA-AFBD-E7D79830BA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2685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8BDE18-765B-21FD-607C-B3E0A7FAA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806F4F3-5928-F356-01B6-477D1E1ED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80BBA09-F477-14CD-C565-62C3236CE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C4489-F51B-4930-BC8B-93AC978422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9833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34C835-38A8-5875-2873-A031A7BF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B26A97C-8D0C-654F-AF7C-2EE7D4530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BAFAA59-9CE0-038A-979F-9F595A050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E5196-2A8D-4561-83E7-671AC416F5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206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A2ACBA-0933-830E-CE99-97CF96D453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2FE7367-7C73-930B-06E6-95FDFB8039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F3D3F-C0A3-10D5-D8CF-4CE87A8592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E76D71-EA89-3AF8-4193-C5CB0F804A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C0A66-C1BC-7517-F524-AA4C9470FD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F6A61B-C28E-4272-A792-E5C8A1D8B5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0CD76D7-54FE-32E7-8281-11056DFB83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96752"/>
            <a:ext cx="9144000" cy="4464496"/>
          </a:xfrm>
        </p:spPr>
        <p:txBody>
          <a:bodyPr/>
          <a:lstStyle/>
          <a:p>
            <a:r>
              <a:rPr lang="en-AU" altLang="en-US" sz="4000" dirty="0"/>
              <a:t>Send a new touch of power </a:t>
            </a:r>
            <a:br>
              <a:rPr lang="en-AU" altLang="en-US" sz="4000" dirty="0"/>
            </a:br>
            <a:r>
              <a:rPr lang="en-AU" altLang="en-US" sz="4000" dirty="0"/>
              <a:t>on my soul, Lord,</a:t>
            </a:r>
            <a:br>
              <a:rPr lang="en-AU" altLang="en-US" sz="4000" dirty="0"/>
            </a:br>
            <a:r>
              <a:rPr lang="en-AU" altLang="en-US" sz="4000" dirty="0"/>
              <a:t>Send it now, Lord; </a:t>
            </a:r>
            <a:br>
              <a:rPr lang="en-AU" altLang="en-US" sz="4000" dirty="0"/>
            </a:br>
            <a:r>
              <a:rPr lang="en-AU" altLang="en-US" sz="4000" dirty="0"/>
              <a:t>Send it now, Lord;</a:t>
            </a:r>
            <a:br>
              <a:rPr lang="en-AU" altLang="en-US" sz="4000" dirty="0"/>
            </a:br>
            <a:r>
              <a:rPr lang="en-AU" altLang="en-US" sz="4000" dirty="0"/>
              <a:t>Touch my lips with a coal </a:t>
            </a:r>
            <a:br>
              <a:rPr lang="en-AU" altLang="en-US" sz="4000" dirty="0"/>
            </a:br>
            <a:r>
              <a:rPr lang="en-AU" altLang="en-US" sz="4000" dirty="0"/>
              <a:t>from thine altar, Lord;</a:t>
            </a:r>
            <a:br>
              <a:rPr lang="en-AU" altLang="en-US" sz="4000" dirty="0"/>
            </a:br>
            <a:r>
              <a:rPr lang="en-AU" altLang="en-US" sz="4000" dirty="0"/>
              <a:t>Send a new touch of power </a:t>
            </a:r>
            <a:br>
              <a:rPr lang="en-AU" altLang="en-US" sz="4000" dirty="0"/>
            </a:br>
            <a:r>
              <a:rPr lang="en-AU" altLang="en-US" sz="4000" dirty="0"/>
              <a:t>on my soul.</a:t>
            </a:r>
          </a:p>
        </p:txBody>
      </p:sp>
      <p:sp>
        <p:nvSpPr>
          <p:cNvPr id="2051" name="TextBox 5">
            <a:extLst>
              <a:ext uri="{FF2B5EF4-FFF2-40B4-BE49-F238E27FC236}">
                <a16:creationId xmlns:a16="http://schemas.microsoft.com/office/drawing/2014/main" id="{3369EA6F-EA74-0BA3-94A0-8E57C0AA3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6021388"/>
            <a:ext cx="3136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Send a new touch of power on my soul, Lord </a:t>
            </a:r>
          </a:p>
          <a:p>
            <a:pPr eaLnBrk="1" hangingPunct="1"/>
            <a:r>
              <a:rPr lang="en-US" altLang="en-US" sz="1200"/>
              <a:t>Lelia Morris (1862-1929), alt</a:t>
            </a:r>
          </a:p>
          <a:p>
            <a:pPr eaLnBrk="1" hangingPunct="1"/>
            <a:r>
              <a:rPr lang="en-US" altLang="en-US" sz="1200"/>
              <a:t>© The General of The Salvation Army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77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97. Send a new touch of power   on my soul, Lord, Send it now, Lord;  Send it now, Lord; Touch my lips with a coal   from  thine altar, Lord; Send a new touch of power   on my soul.</dc:title>
  <dc:creator>Perth Fortress Salvos</dc:creator>
  <cp:lastModifiedBy>Narelle Wheaton</cp:lastModifiedBy>
  <cp:revision>5</cp:revision>
  <dcterms:created xsi:type="dcterms:W3CDTF">1999-03-05T08:07:14Z</dcterms:created>
  <dcterms:modified xsi:type="dcterms:W3CDTF">2023-07-27T03:24:26Z</dcterms:modified>
</cp:coreProperties>
</file>